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7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4679"/>
  </p:normalViewPr>
  <p:slideViewPr>
    <p:cSldViewPr snapToGrid="0" snapToObjects="1">
      <p:cViewPr varScale="1">
        <p:scale>
          <a:sx n="104" d="100"/>
          <a:sy n="104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82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895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67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948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623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38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533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590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42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146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64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911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660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90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8540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26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03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C0326C-96CB-794D-B534-7F4667A75958}" type="datetimeFigureOut">
              <a:rPr lang="cs-CZ" smtClean="0"/>
              <a:t>13.01.19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966A41-9F1D-C843-AEB8-E4BBF8691A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845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A9C7-BD84-464F-83E7-B22AC24CB1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Jak začít + </a:t>
            </a:r>
            <a:r>
              <a:rPr lang="cs-CZ" dirty="0" err="1"/>
              <a:t>Bootstrap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4A4F1-A604-2843-8DB0-878D6AE702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cs-CZ" dirty="0"/>
          </a:p>
          <a:p>
            <a:pPr algn="l"/>
            <a:endParaRPr lang="cs-CZ" dirty="0"/>
          </a:p>
          <a:p>
            <a:pPr algn="l"/>
            <a:r>
              <a:rPr lang="cs-CZ" dirty="0"/>
              <a:t>Jakub </a:t>
            </a:r>
            <a:r>
              <a:rPr lang="cs-CZ" dirty="0" err="1"/>
              <a:t>Čačka</a:t>
            </a:r>
            <a:r>
              <a:rPr lang="cs-CZ" dirty="0"/>
              <a:t> a Michal </a:t>
            </a:r>
            <a:r>
              <a:rPr lang="cs-CZ" dirty="0" err="1"/>
              <a:t>Tichopád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57660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08227-9E12-7F4A-8D31-5B38A618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Navigace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B6C36-C973-4142-9A1C-DCA58B425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AC468-D767-5C45-9D13-972A7BC05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1" y="2511165"/>
            <a:ext cx="5599175" cy="183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8DD52-AD7B-BF43-B38A-DB27EFBC2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1" y="4424214"/>
            <a:ext cx="6257290" cy="1687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0D70D4-BD12-0645-BE65-1D9BDDF9D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456" y="2511165"/>
            <a:ext cx="4081029" cy="16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44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C875-0871-D84F-B06A-B1D5C6FD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Jumbotron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7FC0B7-1D98-194A-9D1B-0BA3AB5FA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0958" y="2372422"/>
            <a:ext cx="4565640" cy="190354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5E5E3B-64CD-A94D-934F-A1856CDB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2530605"/>
            <a:ext cx="4937506" cy="1685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898DD-3C68-B142-9161-F7209E94C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537" y="4335530"/>
            <a:ext cx="4746133" cy="14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21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0FC47-40DF-5A4F-BFB3-B50852FC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Modal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BF52F-121F-784A-8AE3-7808E734E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3F984-C438-E148-A9F2-E0283F52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442" y="4436535"/>
            <a:ext cx="4744040" cy="1826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18B50-A5C9-F845-A111-159B9D37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2380882"/>
            <a:ext cx="6824094" cy="205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884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2BEF-094C-5149-A8D3-7643CDD2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Media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541A6B-F369-1044-8F8B-D72D5BFF3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8205" y="2768463"/>
            <a:ext cx="2608393" cy="16589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05060-4162-794A-8E70-0687ED62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2556932"/>
            <a:ext cx="4401288" cy="13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D0F770-CD3D-2A4C-B348-515F633A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4014851"/>
            <a:ext cx="6443263" cy="17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28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E62F-DEAF-934F-ADF0-79EE9B88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Tabulky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7B0F9-9E6C-E345-9AC9-41360AE1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2C4FF-8160-9A43-9460-E42FF5A6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56932"/>
            <a:ext cx="7200013" cy="1661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A8BE0-D31F-D14D-99AD-0F4FBCAF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97" y="3742661"/>
            <a:ext cx="3479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645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E818-4380-1444-B3DE-AC38D527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953B07-96D0-754E-B391-346280353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2698750"/>
            <a:ext cx="6350000" cy="3035300"/>
          </a:xfrm>
        </p:spPr>
      </p:pic>
    </p:spTree>
    <p:extLst>
      <p:ext uri="{BB962C8B-B14F-4D97-AF65-F5344CB8AC3E}">
        <p14:creationId xmlns:p14="http://schemas.microsoft.com/office/powerpoint/2010/main" val="28817914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75B6-22C6-D546-94F4-045B04E7D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Předmluva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CCF903-CA85-A44A-A6B9-B227B5F0E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905" y="2432050"/>
            <a:ext cx="2794000" cy="19939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7B76E-3412-2045-AEEB-92D086A9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606" y="3696749"/>
            <a:ext cx="2540000" cy="198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138B83-CCA1-5843-A914-126415215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147" y="2717802"/>
            <a:ext cx="3302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31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8646-7A13-F846-8FEE-7FE399B3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Lehký průřez anglicko-českým slovníkem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CF86-BFEF-E446-AC47-1B281859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chill</a:t>
            </a:r>
            <a:r>
              <a:rPr lang="cs-CZ" dirty="0"/>
              <a:t> [čil] – pohoda, </a:t>
            </a:r>
            <a:r>
              <a:rPr lang="cs-CZ" dirty="0" err="1"/>
              <a:t>vpohodě</a:t>
            </a:r>
            <a:endParaRPr lang="cs-CZ" dirty="0"/>
          </a:p>
          <a:p>
            <a:r>
              <a:rPr lang="cs-CZ" dirty="0" err="1"/>
              <a:t>vibe</a:t>
            </a:r>
            <a:r>
              <a:rPr lang="cs-CZ" dirty="0"/>
              <a:t> [</a:t>
            </a:r>
            <a:r>
              <a:rPr lang="cs-CZ" dirty="0" err="1"/>
              <a:t>vájb</a:t>
            </a:r>
            <a:r>
              <a:rPr lang="cs-CZ" dirty="0"/>
              <a:t>] – nějaký pocit z něčeho: mám z toho dobrý </a:t>
            </a:r>
            <a:r>
              <a:rPr lang="cs-CZ" dirty="0" err="1"/>
              <a:t>vibe</a:t>
            </a:r>
            <a:r>
              <a:rPr lang="cs-CZ" dirty="0"/>
              <a:t> – mám z toho dobrý pocit</a:t>
            </a:r>
          </a:p>
          <a:p>
            <a:r>
              <a:rPr lang="cs-CZ" dirty="0"/>
              <a:t>point [</a:t>
            </a:r>
            <a:r>
              <a:rPr lang="cs-CZ" dirty="0" err="1"/>
              <a:t>pojnt</a:t>
            </a:r>
            <a:r>
              <a:rPr lang="cs-CZ" dirty="0"/>
              <a:t>] – bod, připomínka: to je dobrý point – to je dobrá připomínka</a:t>
            </a:r>
          </a:p>
          <a:p>
            <a:r>
              <a:rPr lang="cs-CZ" dirty="0" err="1"/>
              <a:t>humble</a:t>
            </a:r>
            <a:r>
              <a:rPr lang="cs-CZ" dirty="0"/>
              <a:t> [</a:t>
            </a:r>
            <a:r>
              <a:rPr lang="cs-CZ" dirty="0" err="1"/>
              <a:t>hambl</a:t>
            </a:r>
            <a:r>
              <a:rPr lang="cs-CZ" dirty="0"/>
              <a:t>] – pokorný</a:t>
            </a:r>
          </a:p>
        </p:txBody>
      </p:sp>
    </p:spTree>
    <p:extLst>
      <p:ext uri="{BB962C8B-B14F-4D97-AF65-F5344CB8AC3E}">
        <p14:creationId xmlns:p14="http://schemas.microsoft.com/office/powerpoint/2010/main" val="26188686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A09C-BFA4-B146-A6E8-337E66BA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Moje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F593F-F6E2-3341-BF3F-2802E0F83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První střetnutí s </a:t>
            </a:r>
            <a:r>
              <a:rPr lang="cs-CZ" dirty="0" err="1"/>
              <a:t>Moraviem</a:t>
            </a:r>
            <a:endParaRPr lang="cs-CZ" dirty="0"/>
          </a:p>
          <a:p>
            <a:r>
              <a:rPr lang="cs-CZ" dirty="0"/>
              <a:t>Samoučení </a:t>
            </a:r>
          </a:p>
          <a:p>
            <a:r>
              <a:rPr lang="cs-CZ" dirty="0"/>
              <a:t>Testování </a:t>
            </a:r>
          </a:p>
          <a:p>
            <a:r>
              <a:rPr lang="cs-CZ" dirty="0"/>
              <a:t>První projekt</a:t>
            </a:r>
          </a:p>
        </p:txBody>
      </p:sp>
    </p:spTree>
    <p:extLst>
      <p:ext uri="{BB962C8B-B14F-4D97-AF65-F5344CB8AC3E}">
        <p14:creationId xmlns:p14="http://schemas.microsoft.com/office/powerpoint/2010/main" val="38202646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BB1F-F55E-7D46-84FC-67A8252A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Moje poznatky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6D61-86E3-1F42-9CD8-FA3E401E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Osobnost &gt;= Zkušenosti</a:t>
            </a:r>
          </a:p>
          <a:p>
            <a:r>
              <a:rPr lang="cs-CZ" dirty="0"/>
              <a:t>Pokora, snaha a vytrvalost (trpělivost)</a:t>
            </a:r>
          </a:p>
          <a:p>
            <a:r>
              <a:rPr lang="cs-CZ" dirty="0"/>
              <a:t>Málo zkušeností, více času</a:t>
            </a:r>
          </a:p>
          <a:p>
            <a:r>
              <a:rPr lang="cs-CZ" dirty="0"/>
              <a:t>“</a:t>
            </a:r>
            <a:r>
              <a:rPr lang="cs-CZ" strike="sngStrike" dirty="0"/>
              <a:t>Mám málo času</a:t>
            </a:r>
            <a:r>
              <a:rPr lang="cs-CZ" dirty="0"/>
              <a:t>“ – “Mám jiné priority“ </a:t>
            </a:r>
          </a:p>
          <a:p>
            <a:r>
              <a:rPr lang="cs-CZ" dirty="0"/>
              <a:t>Čím dříve, tím lépe</a:t>
            </a:r>
          </a:p>
          <a:p>
            <a:r>
              <a:rPr lang="cs-CZ" dirty="0"/>
              <a:t>Bojujte sami se sebou </a:t>
            </a:r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7F4BC156-39E7-E546-B96B-845EE417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3200" y="4051662"/>
            <a:ext cx="572589" cy="572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ED502-9344-A04A-B4D6-8CFED1FD8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10" y="3861635"/>
            <a:ext cx="3565787" cy="19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577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B119C-069F-1245-9646-D26F098D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 co se podívat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8876-1C32-A045-8E8E-0DEC55579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PHP</a:t>
            </a:r>
          </a:p>
          <a:p>
            <a:r>
              <a:rPr lang="cs-CZ" dirty="0"/>
              <a:t>SCSS</a:t>
            </a:r>
          </a:p>
          <a:p>
            <a:r>
              <a:rPr lang="cs-CZ" dirty="0" err="1"/>
              <a:t>JavaScript</a:t>
            </a:r>
            <a:r>
              <a:rPr lang="cs-CZ" dirty="0"/>
              <a:t> (není Java)</a:t>
            </a:r>
          </a:p>
          <a:p>
            <a:r>
              <a:rPr lang="cs-CZ" dirty="0" err="1"/>
              <a:t>WordPress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8062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E355-C59F-AE4D-A53E-FF9BABCE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Bootstrap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4818B-9F44-CC48-A23C-478772CF5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HTML, CSS a JS knihovna</a:t>
            </a:r>
          </a:p>
          <a:p>
            <a:r>
              <a:rPr lang="cs-CZ" dirty="0"/>
              <a:t>Zaměřený na </a:t>
            </a:r>
            <a:r>
              <a:rPr lang="cs-CZ" dirty="0" err="1"/>
              <a:t>responzivitu</a:t>
            </a:r>
            <a:r>
              <a:rPr lang="cs-CZ" dirty="0"/>
              <a:t> </a:t>
            </a:r>
          </a:p>
          <a:p>
            <a:r>
              <a:rPr lang="cs-CZ" dirty="0"/>
              <a:t>Jednoduchý na použití</a:t>
            </a:r>
          </a:p>
          <a:p>
            <a:r>
              <a:rPr lang="cs-CZ" dirty="0"/>
              <a:t>Jeho hlavní předností je jeho </a:t>
            </a:r>
            <a:r>
              <a:rPr lang="cs-CZ" dirty="0" err="1"/>
              <a:t>grid</a:t>
            </a:r>
            <a:r>
              <a:rPr lang="cs-CZ" dirty="0"/>
              <a:t> (mřížka)</a:t>
            </a:r>
          </a:p>
          <a:p>
            <a:r>
              <a:rPr lang="cs-CZ" dirty="0"/>
              <a:t>Je zdarma</a:t>
            </a:r>
          </a:p>
          <a:p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68285-9DFD-2740-8669-AF2A8D0C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892339"/>
            <a:ext cx="1483452" cy="14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840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626F-17A5-5A45-9F96-B85A3E87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7DE6-B4E8-9840-B534-83FAF5F88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/>
          <a:lstStyle/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DEF09-4579-F94F-93CB-6221456D9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3" y="2736949"/>
            <a:ext cx="9378892" cy="1640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50FBD-ED67-0B4A-AAB2-95F33F352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64" y="4785277"/>
            <a:ext cx="2348992" cy="765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85A55-ECD5-5949-A1C1-242C578BC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966" y="4785277"/>
            <a:ext cx="2657448" cy="7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470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E70C-6D08-1245-BF65-250BCDFB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Breakpointy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C877-5EA5-AE42-BF28-C86750F3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Do 575px jsou telefony na výšku</a:t>
            </a:r>
          </a:p>
          <a:p>
            <a:pPr marL="0" indent="0">
              <a:buNone/>
            </a:pPr>
            <a:r>
              <a:rPr lang="cs-CZ" dirty="0"/>
              <a:t>Podle minimální šířky:</a:t>
            </a:r>
          </a:p>
          <a:p>
            <a:r>
              <a:rPr lang="cs-CZ" dirty="0"/>
              <a:t>Telefony na šířku: 576px (</a:t>
            </a:r>
            <a:r>
              <a:rPr lang="cs-CZ" dirty="0" err="1"/>
              <a:t>sm</a:t>
            </a:r>
            <a:r>
              <a:rPr lang="cs-CZ" dirty="0"/>
              <a:t>)</a:t>
            </a:r>
          </a:p>
          <a:p>
            <a:r>
              <a:rPr lang="cs-CZ" dirty="0"/>
              <a:t>Tablety: 768px (</a:t>
            </a:r>
            <a:r>
              <a:rPr lang="cs-CZ" dirty="0" err="1"/>
              <a:t>md</a:t>
            </a:r>
            <a:r>
              <a:rPr lang="cs-CZ" dirty="0"/>
              <a:t>)</a:t>
            </a:r>
          </a:p>
          <a:p>
            <a:r>
              <a:rPr lang="cs-CZ" dirty="0"/>
              <a:t>Monitory: 992px (lg)</a:t>
            </a:r>
          </a:p>
          <a:p>
            <a:r>
              <a:rPr lang="cs-CZ" dirty="0"/>
              <a:t>Velké monitory: 1200px (</a:t>
            </a:r>
            <a:r>
              <a:rPr lang="cs-CZ" dirty="0" err="1"/>
              <a:t>xl</a:t>
            </a:r>
            <a:r>
              <a:rPr lang="cs-CZ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2525F-09E0-2849-952E-84397D73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85999"/>
            <a:ext cx="5195262" cy="38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1506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{FEA6217A-3B08-1E49-A817-428B6CAF4B46}tf10001064</Template>
  <TotalTime>753</TotalTime>
  <Words>196</Words>
  <Application>Microsoft Macintosh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</vt:lpstr>
      <vt:lpstr>Jak začít + Bootstrap</vt:lpstr>
      <vt:lpstr>Předmluva</vt:lpstr>
      <vt:lpstr>Lehký průřez anglicko-českým slovníkem</vt:lpstr>
      <vt:lpstr>Moje story</vt:lpstr>
      <vt:lpstr>Moje poznatky</vt:lpstr>
      <vt:lpstr>Na co se podívat</vt:lpstr>
      <vt:lpstr>Bootstrap</vt:lpstr>
      <vt:lpstr>Grid</vt:lpstr>
      <vt:lpstr>Breakpointy</vt:lpstr>
      <vt:lpstr>Navigace</vt:lpstr>
      <vt:lpstr>Jumbotron</vt:lpstr>
      <vt:lpstr>Modal</vt:lpstr>
      <vt:lpstr>Media</vt:lpstr>
      <vt:lpstr>Tabulky</vt:lpstr>
      <vt:lpstr>Závěr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Cacka Jakub</dc:creator>
  <cp:lastModifiedBy>Cacka Jakub</cp:lastModifiedBy>
  <cp:revision>41</cp:revision>
  <dcterms:created xsi:type="dcterms:W3CDTF">2019-01-05T17:17:51Z</dcterms:created>
  <dcterms:modified xsi:type="dcterms:W3CDTF">2019-01-13T21:39:49Z</dcterms:modified>
</cp:coreProperties>
</file>